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tmp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Sound vibrations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060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When something vibrates it can make a sound.</a:t>
            </a:r>
          </a:p>
          <a:p>
            <a:r>
              <a:rPr lang="en-GB" dirty="0"/>
              <a:t>A vibration is a shake or a wobble.</a:t>
            </a:r>
          </a:p>
          <a:p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01" y="4262932"/>
            <a:ext cx="3252472" cy="1652285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26" y="2469356"/>
            <a:ext cx="5068007" cy="2010056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243" y="1478152"/>
            <a:ext cx="2631642" cy="255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Sound vibrations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What vibrates to make a sound?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5972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35948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guitar strings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061" y="42546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2522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skin on the drum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3816" y="49144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91211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metal in the horn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0246" y="5574264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2" y="5571935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air in the horn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16929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7" name="Picture 4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60" y="1533525"/>
            <a:ext cx="3912394" cy="1551721"/>
          </a:xfrm>
          <a:prstGeom prst="rect">
            <a:avLst/>
          </a:prstGeom>
        </p:spPr>
      </p:pic>
      <p:pic>
        <p:nvPicPr>
          <p:cNvPr id="48" name="Picture 4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954" y="729079"/>
            <a:ext cx="1762124" cy="1710512"/>
          </a:xfrm>
          <a:prstGeom prst="rect">
            <a:avLst/>
          </a:prstGeom>
        </p:spPr>
      </p:pic>
      <p:pic>
        <p:nvPicPr>
          <p:cNvPr id="50" name="Picture 49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119" y="1183605"/>
            <a:ext cx="2053588" cy="104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51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5</TotalTime>
  <Words>74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2019-04-09T12:44:31Z</dcterms:created>
  <dcterms:modified xsi:type="dcterms:W3CDTF">2019-04-09T12:49:47Z</dcterms:modified>
</cp:coreProperties>
</file>